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63" r:id="rId2"/>
    <p:sldId id="268" r:id="rId3"/>
    <p:sldId id="264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3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A9F33B-2E55-405D-89F7-7592DA4CB98D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2FC86-3A68-44EF-AAEC-50F727A94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20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D7DAE1"/>
                </a:solidFill>
              </a:rPr>
              <a:pPr/>
              <a:t>9/14/2017</a:t>
            </a:fld>
            <a:endParaRPr lang="en-US">
              <a:solidFill>
                <a:srgbClr val="D7DAE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D7DAE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rgbClr val="F4680B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4680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BBA9961C-7F6E-427F-850D-7D02D814698F}" type="slidenum">
              <a:rPr lang="en-US" smtClean="0">
                <a:solidFill>
                  <a:srgbClr val="D7DAE1"/>
                </a:solidFill>
              </a:rPr>
              <a:pPr/>
              <a:t>‹#›</a:t>
            </a:fld>
            <a:endParaRPr lang="en-US">
              <a:solidFill>
                <a:srgbClr val="D7DAE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>
                <a:solidFill>
                  <a:srgbClr val="F4680B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4680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5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087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2745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605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BBA9961C-7F6E-427F-850D-7D02D81469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0687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787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740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47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218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292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598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78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dirty="0">
                <a:solidFill>
                  <a:srgbClr val="FF0000"/>
                </a:solidFill>
              </a:rPr>
              <a:t>Propósito # 4</a:t>
            </a:r>
            <a:r>
              <a:rPr lang="es-ES_tradnl" dirty="0" smtClean="0">
                <a:solidFill>
                  <a:srgbClr val="FF0000"/>
                </a:solidFill>
              </a:rPr>
              <a:t>: </a:t>
            </a:r>
            <a:r>
              <a:rPr lang="es-ES_tradnl" dirty="0"/>
              <a:t>¿Cómo continuamos </a:t>
            </a:r>
            <a:r>
              <a:rPr lang="es-ES_tradnl" dirty="0" smtClean="0"/>
              <a:t>repasando?</a:t>
            </a:r>
            <a:endParaRPr lang="es-ES_tradnl" dirty="0"/>
          </a:p>
          <a:p>
            <a:pPr marL="0" indent="0">
              <a:buNone/>
            </a:pPr>
            <a:r>
              <a:rPr lang="en-US" i="1" dirty="0">
                <a:solidFill>
                  <a:srgbClr val="00B050"/>
                </a:solidFill>
              </a:rPr>
              <a:t>L.O.: Students will recall some of the topics studied last year.</a:t>
            </a:r>
            <a:endParaRPr lang="es-ES_tradnl" dirty="0"/>
          </a:p>
          <a:p>
            <a:pPr marL="0" indent="0">
              <a:buNone/>
            </a:pPr>
            <a:r>
              <a:rPr lang="es-ES_tradnl" dirty="0">
                <a:solidFill>
                  <a:srgbClr val="FF0000"/>
                </a:solidFill>
              </a:rPr>
              <a:t>Actividad Inicial</a:t>
            </a:r>
            <a:r>
              <a:rPr lang="es-ES_tradnl" dirty="0" smtClean="0">
                <a:solidFill>
                  <a:srgbClr val="FF0000"/>
                </a:solidFill>
              </a:rPr>
              <a:t>: </a:t>
            </a: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Escribe en español.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		</a:t>
            </a:r>
            <a:r>
              <a:rPr lang="es-ES_tradnl" b="1" dirty="0" smtClean="0">
                <a:solidFill>
                  <a:srgbClr val="00B0F0"/>
                </a:solidFill>
              </a:rPr>
              <a:t>SINGULAR		PLURAL</a:t>
            </a:r>
            <a:endParaRPr lang="es-ES_tradnl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My</a:t>
            </a:r>
            <a:endParaRPr lang="es-ES_tradnl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Your</a:t>
            </a: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_tradnl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(more </a:t>
            </a:r>
            <a:r>
              <a:rPr lang="es-ES_tradnl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than</a:t>
            </a:r>
            <a:r>
              <a:rPr lang="es-ES_tradnl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1)</a:t>
            </a:r>
            <a:endParaRPr lang="es-ES_tradnl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His</a:t>
            </a:r>
            <a:endParaRPr lang="es-ES_tradnl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Her</a:t>
            </a:r>
            <a:endParaRPr lang="es-ES_tradnl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Our</a:t>
            </a: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es-ES_tradnl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masculine</a:t>
            </a:r>
            <a:r>
              <a:rPr lang="es-ES_tradnl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s-ES_tradnl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Our</a:t>
            </a: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_tradnl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s-ES_tradnl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feminine</a:t>
            </a:r>
            <a:r>
              <a:rPr lang="es-ES_tradnl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s-ES_tradnl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1664"/>
          </a:xfrm>
        </p:spPr>
        <p:txBody>
          <a:bodyPr>
            <a:noAutofit/>
          </a:bodyPr>
          <a:lstStyle/>
          <a:p>
            <a:pPr algn="l"/>
            <a:r>
              <a:rPr lang="en-US" sz="4400" dirty="0" smtClean="0"/>
              <a:t>Me llamo_______________   Clase </a:t>
            </a:r>
            <a:r>
              <a:rPr lang="en-US" sz="4400" dirty="0" smtClean="0"/>
              <a:t>802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La fecha es </a:t>
            </a:r>
            <a:r>
              <a:rPr lang="en-US" sz="4400" dirty="0" smtClean="0"/>
              <a:t>15</a:t>
            </a:r>
            <a:r>
              <a:rPr lang="en-US" sz="4400" dirty="0" smtClean="0"/>
              <a:t> </a:t>
            </a:r>
            <a:r>
              <a:rPr lang="en-US" sz="4400" dirty="0" smtClean="0"/>
              <a:t>de </a:t>
            </a:r>
            <a:r>
              <a:rPr lang="en-US" sz="4400" dirty="0" err="1" smtClean="0"/>
              <a:t>septiembre</a:t>
            </a:r>
            <a:r>
              <a:rPr lang="en-US" sz="4400" dirty="0" smtClean="0"/>
              <a:t> del 2017</a:t>
            </a:r>
            <a:endParaRPr lang="en-US" sz="4400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600133" y="3193702"/>
            <a:ext cx="50526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FF"/>
                </a:solidFill>
              </a:rPr>
              <a:t>mi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650679" y="3655367"/>
            <a:ext cx="44595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FF"/>
                </a:solidFill>
              </a:rPr>
              <a:t>tu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626634" y="4119493"/>
            <a:ext cx="4940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FF"/>
                </a:solidFill>
              </a:rPr>
              <a:t>su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602589" y="4581158"/>
            <a:ext cx="4940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FF"/>
                </a:solidFill>
              </a:rPr>
              <a:t>su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572000" y="4953460"/>
            <a:ext cx="11713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FF"/>
                </a:solidFill>
              </a:rPr>
              <a:t>nuestro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549690" y="5387184"/>
            <a:ext cx="11801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FF"/>
                </a:solidFill>
              </a:rPr>
              <a:t>nuestra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124466" y="3193702"/>
            <a:ext cx="64793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FF"/>
                </a:solidFill>
              </a:rPr>
              <a:t>mis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7183777" y="3653365"/>
            <a:ext cx="5886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FF"/>
                </a:solidFill>
              </a:rPr>
              <a:t>tus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7162800" y="4119493"/>
            <a:ext cx="6367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FF"/>
                </a:solidFill>
              </a:rPr>
              <a:t>sus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7162800" y="4567535"/>
            <a:ext cx="6367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FF"/>
                </a:solidFill>
              </a:rPr>
              <a:t>sus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6830602" y="4948535"/>
            <a:ext cx="131401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FF"/>
                </a:solidFill>
              </a:rPr>
              <a:t>nuestros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858000" y="5405735"/>
            <a:ext cx="132279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FF"/>
                </a:solidFill>
              </a:rPr>
              <a:t>nuestras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8077200" y="4338935"/>
            <a:ext cx="8386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dirty="0" smtClean="0">
                <a:solidFill>
                  <a:srgbClr val="7030A0"/>
                </a:solidFill>
              </a:rPr>
              <a:t>Their</a:t>
            </a:r>
          </a:p>
        </p:txBody>
      </p:sp>
      <p:cxnSp>
        <p:nvCxnSpPr>
          <p:cNvPr id="19" name="Straight Arrow Connector 18"/>
          <p:cNvCxnSpPr>
            <a:endCxn id="13" idx="3"/>
          </p:cNvCxnSpPr>
          <p:nvPr/>
        </p:nvCxnSpPr>
        <p:spPr>
          <a:xfrm flipH="1" flipV="1">
            <a:off x="7799513" y="4350326"/>
            <a:ext cx="381285" cy="147706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14" idx="3"/>
          </p:cNvCxnSpPr>
          <p:nvPr/>
        </p:nvCxnSpPr>
        <p:spPr>
          <a:xfrm flipH="1">
            <a:off x="7799513" y="4581158"/>
            <a:ext cx="345104" cy="21721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8001000" y="3195935"/>
            <a:ext cx="83548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dirty="0" smtClean="0">
                <a:solidFill>
                  <a:srgbClr val="7030A0"/>
                </a:solidFill>
              </a:rPr>
              <a:t>mine</a:t>
            </a:r>
          </a:p>
        </p:txBody>
      </p:sp>
    </p:spTree>
    <p:extLst>
      <p:ext uri="{BB962C8B-B14F-4D97-AF65-F5344CB8AC3E}">
        <p14:creationId xmlns:p14="http://schemas.microsoft.com/office/powerpoint/2010/main" val="56252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>
            <a:spLocks noGrp="1"/>
          </p:cNvSpPr>
          <p:nvPr>
            <p:ph type="title"/>
          </p:nvPr>
        </p:nvSpPr>
        <p:spPr>
          <a:xfrm>
            <a:off x="457200" y="183736"/>
            <a:ext cx="8229600" cy="1111664"/>
          </a:xfrm>
        </p:spPr>
        <p:txBody>
          <a:bodyPr/>
          <a:lstStyle/>
          <a:p>
            <a:r>
              <a:rPr lang="en-US" dirty="0" err="1" smtClean="0"/>
              <a:t>Ejercicios</a:t>
            </a:r>
            <a:r>
              <a:rPr lang="en-US" dirty="0" smtClean="0"/>
              <a:t> de </a:t>
            </a:r>
            <a:r>
              <a:rPr lang="en-US" dirty="0" err="1" smtClean="0"/>
              <a:t>Repaso</a:t>
            </a:r>
            <a:endParaRPr lang="en-US" dirty="0"/>
          </a:p>
        </p:txBody>
      </p:sp>
      <p:sp>
        <p:nvSpPr>
          <p:cNvPr id="4" name="Content Placeholder 5"/>
          <p:cNvSpPr txBox="1">
            <a:spLocks/>
          </p:cNvSpPr>
          <p:nvPr/>
        </p:nvSpPr>
        <p:spPr>
          <a:xfrm>
            <a:off x="217714" y="1764268"/>
            <a:ext cx="8915400" cy="440793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mtClean="0"/>
              <a:t>Copia y 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Alberto es de Cuba. Él es 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Alberto es __________ en un colegio en La Habana.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Gloria es de La Habana también. ¿De qué _______ es ella?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Gloria es __________ también.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Alberto y Gloria son alumnos en la ________ escuela.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Jorge y Gloria son hermanos y tienen quince años. Ellos son ________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195396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999" y="1412875"/>
            <a:ext cx="4471801" cy="501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2057400" y="3810000"/>
            <a:ext cx="2209800" cy="243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3048000" y="4191000"/>
            <a:ext cx="3352800" cy="2017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267200"/>
            <a:ext cx="1981200" cy="161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9" name="Line 9"/>
          <p:cNvSpPr>
            <a:spLocks noChangeShapeType="1"/>
          </p:cNvSpPr>
          <p:nvPr/>
        </p:nvSpPr>
        <p:spPr bwMode="auto">
          <a:xfrm flipH="1">
            <a:off x="5181600" y="3921124"/>
            <a:ext cx="1371600" cy="11080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title"/>
          </p:nvPr>
        </p:nvSpPr>
        <p:spPr>
          <a:xfrm>
            <a:off x="6934200" y="1371600"/>
            <a:ext cx="2133600" cy="1143000"/>
          </a:xfrm>
          <a:solidFill>
            <a:srgbClr val="7030A0"/>
          </a:solidFill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hlink"/>
                </a:solidFill>
              </a:rPr>
              <a:t>Africa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3733800" y="5715000"/>
            <a:ext cx="2341563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 b="1" dirty="0"/>
              <a:t>Guinea Ecuatorial</a:t>
            </a:r>
          </a:p>
        </p:txBody>
      </p:sp>
      <p:pic>
        <p:nvPicPr>
          <p:cNvPr id="3" name="Picture 17" descr="ANd9GcT5OMGMdHD8OjD-beoWYG4vD79vMyeELChzp_CsQEz-0jnmEPL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2" y="1412875"/>
            <a:ext cx="2654455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ne 18"/>
          <p:cNvSpPr>
            <a:spLocks noChangeShapeType="1"/>
          </p:cNvSpPr>
          <p:nvPr/>
        </p:nvSpPr>
        <p:spPr bwMode="auto">
          <a:xfrm flipH="1">
            <a:off x="685800" y="3124200"/>
            <a:ext cx="1143000" cy="1752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auto">
          <a:xfrm>
            <a:off x="1241425" y="3733800"/>
            <a:ext cx="2133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4400" b="1" dirty="0">
                <a:solidFill>
                  <a:srgbClr val="CC0099"/>
                </a:solidFill>
              </a:rPr>
              <a:t>Europa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152400" y="4953000"/>
            <a:ext cx="1089025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 b="1"/>
              <a:t>España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2221" y="2362055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</a:t>
            </a:r>
            <a:endParaRPr lang="en-US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474652" y="5086290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57200" y="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Repaso</a:t>
            </a:r>
            <a:r>
              <a:rPr lang="en-US" dirty="0" smtClean="0"/>
              <a:t> de </a:t>
            </a:r>
            <a:r>
              <a:rPr lang="en-US" dirty="0" err="1" smtClean="0"/>
              <a:t>geografia</a:t>
            </a:r>
            <a:endParaRPr lang="en-US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152400" y="6221701"/>
            <a:ext cx="8382000" cy="7886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Identifica</a:t>
            </a:r>
            <a:r>
              <a:rPr lang="en-US" dirty="0" smtClean="0"/>
              <a:t> </a:t>
            </a:r>
            <a:r>
              <a:rPr lang="en-US" b="1" dirty="0" err="1" smtClean="0"/>
              <a:t>los</a:t>
            </a:r>
            <a:r>
              <a:rPr lang="en-US" b="1" dirty="0" smtClean="0"/>
              <a:t> </a:t>
            </a:r>
            <a:r>
              <a:rPr lang="en-US" b="1" dirty="0" err="1" smtClean="0"/>
              <a:t>paises</a:t>
            </a:r>
            <a:r>
              <a:rPr lang="en-US" b="1" dirty="0" smtClean="0"/>
              <a:t> </a:t>
            </a:r>
            <a:r>
              <a:rPr lang="en-US" dirty="0" smtClean="0"/>
              <a:t>del </a:t>
            </a:r>
            <a:r>
              <a:rPr lang="en-US" dirty="0" err="1" smtClean="0"/>
              <a:t>hemisferio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/>
              <a:t>.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39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21064"/>
            <a:ext cx="8229600" cy="1111664"/>
          </a:xfrm>
        </p:spPr>
        <p:txBody>
          <a:bodyPr/>
          <a:lstStyle/>
          <a:p>
            <a:r>
              <a:rPr lang="en-US" dirty="0" err="1" smtClean="0"/>
              <a:t>Ejercicios</a:t>
            </a:r>
            <a:r>
              <a:rPr lang="en-US" dirty="0" smtClean="0"/>
              <a:t> de </a:t>
            </a:r>
            <a:r>
              <a:rPr lang="en-US" dirty="0" err="1" smtClean="0"/>
              <a:t>Repaso</a:t>
            </a:r>
            <a:endParaRPr lang="en-US" dirty="0"/>
          </a:p>
        </p:txBody>
      </p:sp>
      <p:sp>
        <p:nvSpPr>
          <p:cNvPr id="3" name="Content Placeholder 5"/>
          <p:cNvSpPr txBox="1">
            <a:spLocks/>
          </p:cNvSpPr>
          <p:nvPr/>
        </p:nvSpPr>
        <p:spPr>
          <a:xfrm>
            <a:off x="217714" y="4126468"/>
            <a:ext cx="8915400" cy="288393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dirty="0" smtClean="0"/>
              <a:t>Identifica los cuartos del apartamento: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_____________ 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_____________ 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_____________ 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_____________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92" t="54961" r="28494" b="16071"/>
          <a:stretch/>
        </p:blipFill>
        <p:spPr bwMode="auto">
          <a:xfrm>
            <a:off x="1524000" y="804711"/>
            <a:ext cx="5943600" cy="3462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711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Practica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smtClean="0"/>
              <a:t>Lee p. R2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Ejercicios</a:t>
            </a:r>
            <a:r>
              <a:rPr lang="en-US" u="sng" dirty="0" smtClean="0"/>
              <a:t> 1 Y 3</a:t>
            </a:r>
            <a:r>
              <a:rPr lang="en-US" dirty="0" smtClean="0"/>
              <a:t> p. R3</a:t>
            </a:r>
          </a:p>
          <a:p>
            <a:pPr lvl="1"/>
            <a:r>
              <a:rPr lang="en-US" dirty="0" smtClean="0"/>
              <a:t>EN GRUPOS DE MESA,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6</a:t>
            </a:r>
            <a:r>
              <a:rPr lang="en-US" dirty="0"/>
              <a:t> </a:t>
            </a:r>
            <a:r>
              <a:rPr lang="en-US" dirty="0" smtClean="0"/>
              <a:t>p. R4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dirty="0" smtClean="0"/>
              <a:t>la </a:t>
            </a:r>
            <a:r>
              <a:rPr lang="en-US" dirty="0" err="1" smtClean="0"/>
              <a:t>hoja</a:t>
            </a:r>
            <a:r>
              <a:rPr lang="en-US" dirty="0" smtClean="0"/>
              <a:t> REPASO DEL VERBO TENER</a:t>
            </a:r>
            <a:endParaRPr lang="en-US" u="sng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3841336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  <a:effectLst/>
                <a:latin typeface="+mn-lt"/>
              </a:rPr>
              <a:t>Tarea</a:t>
            </a:r>
            <a:r>
              <a:rPr lang="en-US" dirty="0" smtClean="0">
                <a:solidFill>
                  <a:srgbClr val="FF0000"/>
                </a:solidFill>
                <a:effectLst/>
                <a:latin typeface="+mn-lt"/>
              </a:rPr>
              <a:t> # 4</a:t>
            </a:r>
            <a:endParaRPr lang="en-US" dirty="0">
              <a:solidFill>
                <a:srgbClr val="FF0000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8709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999" y="1412875"/>
            <a:ext cx="4471801" cy="501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2057400" y="3810000"/>
            <a:ext cx="2209800" cy="243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3048000" y="4191000"/>
            <a:ext cx="3352800" cy="2017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267200"/>
            <a:ext cx="1981200" cy="161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9" name="Line 9"/>
          <p:cNvSpPr>
            <a:spLocks noChangeShapeType="1"/>
          </p:cNvSpPr>
          <p:nvPr/>
        </p:nvSpPr>
        <p:spPr bwMode="auto">
          <a:xfrm flipH="1">
            <a:off x="5181600" y="3921124"/>
            <a:ext cx="1371600" cy="11080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title"/>
          </p:nvPr>
        </p:nvSpPr>
        <p:spPr>
          <a:xfrm>
            <a:off x="6934200" y="1371600"/>
            <a:ext cx="2133600" cy="1143000"/>
          </a:xfrm>
          <a:solidFill>
            <a:srgbClr val="7030A0"/>
          </a:solidFill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hlink"/>
                </a:solidFill>
              </a:rPr>
              <a:t>Africa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3933458" y="5924490"/>
            <a:ext cx="2467342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 b="1" dirty="0" smtClean="0"/>
              <a:t>________________</a:t>
            </a:r>
            <a:endParaRPr lang="es-ES_tradnl" altLang="en-US" sz="2000" b="1" dirty="0"/>
          </a:p>
        </p:txBody>
      </p:sp>
      <p:pic>
        <p:nvPicPr>
          <p:cNvPr id="3" name="Picture 17" descr="ANd9GcT5OMGMdHD8OjD-beoWYG4vD79vMyeELChzp_CsQEz-0jnmEPL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2" y="1412875"/>
            <a:ext cx="2654455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ne 18"/>
          <p:cNvSpPr>
            <a:spLocks noChangeShapeType="1"/>
          </p:cNvSpPr>
          <p:nvPr/>
        </p:nvSpPr>
        <p:spPr bwMode="auto">
          <a:xfrm flipH="1">
            <a:off x="685800" y="3124200"/>
            <a:ext cx="1143000" cy="1752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auto">
          <a:xfrm>
            <a:off x="1241425" y="3733800"/>
            <a:ext cx="2133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4400" b="1" dirty="0">
                <a:solidFill>
                  <a:srgbClr val="CC0099"/>
                </a:solidFill>
              </a:rPr>
              <a:t>Europa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0" y="4953000"/>
            <a:ext cx="1896673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 b="1" dirty="0" smtClean="0"/>
              <a:t>____________</a:t>
            </a:r>
            <a:endParaRPr lang="es-ES_tradnl" alt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2221" y="2362055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</a:t>
            </a:r>
            <a:endParaRPr lang="en-US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474652" y="5086290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57200" y="38100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Repaso</a:t>
            </a:r>
            <a:r>
              <a:rPr lang="en-US" dirty="0" smtClean="0"/>
              <a:t> de </a:t>
            </a:r>
            <a:r>
              <a:rPr lang="en-US" dirty="0" err="1" smtClean="0"/>
              <a:t>geografia</a:t>
            </a:r>
            <a:endParaRPr lang="en-US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152400" y="6221701"/>
            <a:ext cx="8382000" cy="7886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Identifica</a:t>
            </a:r>
            <a:r>
              <a:rPr lang="en-US" dirty="0" smtClean="0"/>
              <a:t> </a:t>
            </a:r>
            <a:r>
              <a:rPr lang="en-US" b="1" dirty="0" err="1" smtClean="0"/>
              <a:t>los</a:t>
            </a:r>
            <a:r>
              <a:rPr lang="en-US" b="1" dirty="0" smtClean="0"/>
              <a:t> </a:t>
            </a:r>
            <a:r>
              <a:rPr lang="en-US" b="1" dirty="0" err="1" smtClean="0"/>
              <a:t>paises</a:t>
            </a:r>
            <a:r>
              <a:rPr lang="en-US" b="1" dirty="0" smtClean="0"/>
              <a:t> </a:t>
            </a:r>
            <a:r>
              <a:rPr lang="en-US" dirty="0" smtClean="0"/>
              <a:t>del </a:t>
            </a:r>
            <a:r>
              <a:rPr lang="en-US" dirty="0" err="1" smtClean="0"/>
              <a:t>hemisferio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.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-76200" y="152400"/>
            <a:ext cx="917257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err="1" smtClean="0"/>
              <a:t>Nombre</a:t>
            </a:r>
            <a:r>
              <a:rPr lang="en-US" sz="2600" dirty="0" smtClean="0"/>
              <a:t>: ______________      </a:t>
            </a:r>
            <a:r>
              <a:rPr lang="en-US" sz="2600" dirty="0" err="1" smtClean="0"/>
              <a:t>Proposito</a:t>
            </a:r>
            <a:r>
              <a:rPr lang="en-US" sz="2600" dirty="0" smtClean="0"/>
              <a:t> 3            Fecha: ________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76550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3273</TotalTime>
  <Words>208</Words>
  <Application>Microsoft Office PowerPoint</Application>
  <PresentationFormat>On-screen Show (4:3)</PresentationFormat>
  <Paragraphs>82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Decatur</vt:lpstr>
      <vt:lpstr>Me llamo_______________   Clase 802 La fecha es 15 de septiembre del 2017</vt:lpstr>
      <vt:lpstr>Ejercicios de Repaso</vt:lpstr>
      <vt:lpstr>Africa</vt:lpstr>
      <vt:lpstr>Ejercicios de Repaso</vt:lpstr>
      <vt:lpstr>Practica</vt:lpstr>
      <vt:lpstr>Africa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llamo_______________   Clase 801 La fecha es 17 de septiembre del 2015</dc:title>
  <dc:creator>Helen Zumaeta</dc:creator>
  <cp:lastModifiedBy>Helen Zumaeta</cp:lastModifiedBy>
  <cp:revision>33</cp:revision>
  <cp:lastPrinted>2015-09-17T22:46:36Z</cp:lastPrinted>
  <dcterms:created xsi:type="dcterms:W3CDTF">2015-09-16T20:04:43Z</dcterms:created>
  <dcterms:modified xsi:type="dcterms:W3CDTF">2017-09-15T14:38:39Z</dcterms:modified>
</cp:coreProperties>
</file>